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Montserrat" panose="00000500000000000000" pitchFamily="2" charset="0"/>
      <p:regular r:id="rId12"/>
    </p:embeddedFont>
    <p:embeddedFont>
      <p:font typeface="Montserrat Bold" panose="00000800000000000000" charset="0"/>
      <p:regular r:id="rId13"/>
    </p:embeddedFont>
    <p:embeddedFont>
      <p:font typeface="Montserrat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C1D5-D6CE-4BBC-9D81-D19B6F4C3B79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45E1C-B513-4ECC-9E40-9045DBBB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5E1C-B513-4ECC-9E40-9045DBBB50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dapP5W153YE?t=80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nu10ekoon/DSA.gi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hanu10ekoon.github.io/web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80329" y="2027646"/>
            <a:ext cx="8491511" cy="3695899"/>
            <a:chOff x="0" y="0"/>
            <a:chExt cx="93372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3724" cy="406400"/>
            </a:xfrm>
            <a:custGeom>
              <a:avLst/>
              <a:gdLst/>
              <a:ahLst/>
              <a:cxnLst/>
              <a:rect l="l" t="t" r="r" b="b"/>
              <a:pathLst>
                <a:path w="933724" h="406400">
                  <a:moveTo>
                    <a:pt x="730524" y="0"/>
                  </a:moveTo>
                  <a:cubicBezTo>
                    <a:pt x="842748" y="0"/>
                    <a:pt x="933724" y="90976"/>
                    <a:pt x="933724" y="203200"/>
                  </a:cubicBezTo>
                  <a:cubicBezTo>
                    <a:pt x="933724" y="315424"/>
                    <a:pt x="842748" y="406400"/>
                    <a:pt x="7305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3372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085146"/>
            <a:ext cx="16230600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b="1" spc="-40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STRUCTURES </a:t>
            </a:r>
          </a:p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b="1" spc="-4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ALGORITHMS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677094" y="2271276"/>
            <a:ext cx="9361177" cy="3208638"/>
            <a:chOff x="0" y="0"/>
            <a:chExt cx="118566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5669" cy="406400"/>
            </a:xfrm>
            <a:custGeom>
              <a:avLst/>
              <a:gdLst/>
              <a:ahLst/>
              <a:cxnLst/>
              <a:rect l="l" t="t" r="r" b="b"/>
              <a:pathLst>
                <a:path w="1185669" h="406400">
                  <a:moveTo>
                    <a:pt x="982469" y="0"/>
                  </a:moveTo>
                  <a:cubicBezTo>
                    <a:pt x="1094699" y="0"/>
                    <a:pt x="1185669" y="90970"/>
                    <a:pt x="1185669" y="203200"/>
                  </a:cubicBezTo>
                  <a:cubicBezTo>
                    <a:pt x="1185669" y="315430"/>
                    <a:pt x="1094699" y="406400"/>
                    <a:pt x="982469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82469" y="0"/>
                  </a:lnTo>
                </a:path>
              </a:pathLst>
            </a:custGeom>
            <a:blipFill>
              <a:blip r:embed="rId2"/>
              <a:stretch>
                <a:fillRect t="-47371" b="-473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8225" y="4083434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642613" y="9448838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0742" y="7517955"/>
            <a:ext cx="11966516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5999" b="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SINGLY LINKED-LISTS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70700" y="2925653"/>
            <a:ext cx="6955957" cy="2648464"/>
            <a:chOff x="0" y="0"/>
            <a:chExt cx="106737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7374" cy="406400"/>
            </a:xfrm>
            <a:custGeom>
              <a:avLst/>
              <a:gdLst/>
              <a:ahLst/>
              <a:cxnLst/>
              <a:rect l="l" t="t" r="r" b="b"/>
              <a:pathLst>
                <a:path w="1067374" h="406400">
                  <a:moveTo>
                    <a:pt x="864174" y="0"/>
                  </a:moveTo>
                  <a:cubicBezTo>
                    <a:pt x="976398" y="0"/>
                    <a:pt x="1067374" y="90976"/>
                    <a:pt x="1067374" y="203200"/>
                  </a:cubicBezTo>
                  <a:cubicBezTo>
                    <a:pt x="1067374" y="315424"/>
                    <a:pt x="976398" y="406400"/>
                    <a:pt x="8641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6737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49828" y="3100238"/>
            <a:ext cx="6451359" cy="2299295"/>
            <a:chOff x="0" y="0"/>
            <a:chExt cx="1140276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0276" cy="406400"/>
            </a:xfrm>
            <a:custGeom>
              <a:avLst/>
              <a:gdLst/>
              <a:ahLst/>
              <a:cxnLst/>
              <a:rect l="l" t="t" r="r" b="b"/>
              <a:pathLst>
                <a:path w="1140276" h="406400">
                  <a:moveTo>
                    <a:pt x="937076" y="0"/>
                  </a:moveTo>
                  <a:cubicBezTo>
                    <a:pt x="1049306" y="0"/>
                    <a:pt x="1140276" y="90970"/>
                    <a:pt x="1140276" y="203200"/>
                  </a:cubicBezTo>
                  <a:cubicBezTo>
                    <a:pt x="1140276" y="315430"/>
                    <a:pt x="1049306" y="406400"/>
                    <a:pt x="937076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37076" y="0"/>
                  </a:lnTo>
                </a:path>
              </a:pathLst>
            </a:custGeom>
            <a:blipFill>
              <a:blip r:embed="rId3"/>
              <a:stretch>
                <a:fillRect t="-43643" b="-436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13522" y="6571486"/>
            <a:ext cx="6600223" cy="2513019"/>
            <a:chOff x="0" y="0"/>
            <a:chExt cx="106737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7374" cy="406400"/>
            </a:xfrm>
            <a:custGeom>
              <a:avLst/>
              <a:gdLst/>
              <a:ahLst/>
              <a:cxnLst/>
              <a:rect l="l" t="t" r="r" b="b"/>
              <a:pathLst>
                <a:path w="1067374" h="406400">
                  <a:moveTo>
                    <a:pt x="864174" y="0"/>
                  </a:moveTo>
                  <a:cubicBezTo>
                    <a:pt x="976398" y="0"/>
                    <a:pt x="1067374" y="90976"/>
                    <a:pt x="1067374" y="203200"/>
                  </a:cubicBezTo>
                  <a:cubicBezTo>
                    <a:pt x="1067374" y="315424"/>
                    <a:pt x="976398" y="406400"/>
                    <a:pt x="8641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6737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83488" y="6737142"/>
            <a:ext cx="6270016" cy="2181707"/>
            <a:chOff x="0" y="0"/>
            <a:chExt cx="1167954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7954" cy="406400"/>
            </a:xfrm>
            <a:custGeom>
              <a:avLst/>
              <a:gdLst/>
              <a:ahLst/>
              <a:cxnLst/>
              <a:rect l="l" t="t" r="r" b="b"/>
              <a:pathLst>
                <a:path w="1167954" h="406400">
                  <a:moveTo>
                    <a:pt x="964754" y="0"/>
                  </a:moveTo>
                  <a:cubicBezTo>
                    <a:pt x="1076984" y="0"/>
                    <a:pt x="1167954" y="90970"/>
                    <a:pt x="1167954" y="203200"/>
                  </a:cubicBezTo>
                  <a:cubicBezTo>
                    <a:pt x="1167954" y="315430"/>
                    <a:pt x="1076984" y="406400"/>
                    <a:pt x="964754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64754" y="0"/>
                  </a:lnTo>
                </a:path>
              </a:pathLst>
            </a:custGeom>
            <a:blipFill>
              <a:blip r:embed="rId4"/>
              <a:stretch>
                <a:fillRect t="-45916" b="-459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97165" y="1927561"/>
            <a:ext cx="648713" cy="648713"/>
          </a:xfrm>
          <a:custGeom>
            <a:avLst/>
            <a:gdLst/>
            <a:ahLst/>
            <a:cxnLst/>
            <a:rect l="l" t="t" r="r" b="b"/>
            <a:pathLst>
              <a:path w="648713" h="648713">
                <a:moveTo>
                  <a:pt x="0" y="0"/>
                </a:moveTo>
                <a:lnTo>
                  <a:pt x="648713" y="0"/>
                </a:lnTo>
                <a:lnTo>
                  <a:pt x="648713" y="648713"/>
                </a:lnTo>
                <a:lnTo>
                  <a:pt x="0" y="648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97165" y="1941402"/>
            <a:ext cx="14766032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5999" b="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TYPES OF DATA STRUCTURES: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962" y="3004988"/>
            <a:ext cx="11939732" cy="652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4505" lvl="1" indent="-207253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Array: A collection of elements, each identified by an index.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 u="none" strike="noStrike" dirty="0">
                <a:solidFill>
                  <a:srgbClr val="04259D">
                    <a:alpha val="6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Linked List: A sequence of nodes where each node contains data and a reference to the next node.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Stack: A collection of elements with Last-In-First-Out (LIFO) access.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Queue: A collection of elements with First-In-First-Out (FIFO) access.</a:t>
            </a:r>
          </a:p>
          <a:p>
            <a:pPr marL="414505" lvl="1" indent="-207253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Non-linear Data Structures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Tree: A hierarchical structure with nodes connected by edges, often used for hierarchical data.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Graph: A set of nodes connected by edges, which can represent various relationships.</a:t>
            </a:r>
          </a:p>
          <a:p>
            <a:pPr marL="414505" lvl="1" indent="-207253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Hash Table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 data structure that maps keys to values using a hash function for fast data retrieval.</a:t>
            </a:r>
          </a:p>
          <a:p>
            <a:pPr marL="414505" lvl="1" indent="-207253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Heaps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 specialized tree-based structure that satisfies the heap property, commonly used in priority queues.</a:t>
            </a:r>
          </a:p>
          <a:p>
            <a:pPr marL="0" lvl="0" indent="0" algn="l">
              <a:lnSpc>
                <a:spcPts val="3263"/>
              </a:lnSpc>
              <a:spcBef>
                <a:spcPct val="0"/>
              </a:spcBef>
            </a:pPr>
            <a:endParaRPr lang="en-US" sz="1919" u="none" strike="noStrike" dirty="0">
              <a:solidFill>
                <a:srgbClr val="FFFFFF">
                  <a:alpha val="6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361997" y="3276600"/>
            <a:ext cx="970598" cy="590550"/>
            <a:chOff x="0" y="0"/>
            <a:chExt cx="1294130" cy="787400"/>
          </a:xfrm>
        </p:grpSpPr>
        <p:sp>
          <p:nvSpPr>
            <p:cNvPr id="20" name="Freeform 20"/>
            <p:cNvSpPr/>
            <p:nvPr/>
          </p:nvSpPr>
          <p:spPr>
            <a:xfrm>
              <a:off x="49530" y="50800"/>
              <a:ext cx="1195070" cy="688340"/>
            </a:xfrm>
            <a:custGeom>
              <a:avLst/>
              <a:gdLst/>
              <a:ahLst/>
              <a:cxnLst/>
              <a:rect l="l" t="t" r="r" b="b"/>
              <a:pathLst>
                <a:path w="1195070" h="688340">
                  <a:moveTo>
                    <a:pt x="48260" y="541020"/>
                  </a:moveTo>
                  <a:cubicBezTo>
                    <a:pt x="120650" y="628650"/>
                    <a:pt x="130810" y="636270"/>
                    <a:pt x="142240" y="636270"/>
                  </a:cubicBezTo>
                  <a:cubicBezTo>
                    <a:pt x="153670" y="637540"/>
                    <a:pt x="166370" y="629920"/>
                    <a:pt x="179070" y="619760"/>
                  </a:cubicBezTo>
                  <a:cubicBezTo>
                    <a:pt x="199390" y="605790"/>
                    <a:pt x="218440" y="570230"/>
                    <a:pt x="243840" y="552450"/>
                  </a:cubicBezTo>
                  <a:cubicBezTo>
                    <a:pt x="269240" y="533400"/>
                    <a:pt x="295910" y="532130"/>
                    <a:pt x="330200" y="511810"/>
                  </a:cubicBezTo>
                  <a:cubicBezTo>
                    <a:pt x="388620" y="477520"/>
                    <a:pt x="494030" y="384810"/>
                    <a:pt x="549910" y="353060"/>
                  </a:cubicBezTo>
                  <a:cubicBezTo>
                    <a:pt x="580390" y="336550"/>
                    <a:pt x="595630" y="339090"/>
                    <a:pt x="624840" y="321310"/>
                  </a:cubicBezTo>
                  <a:cubicBezTo>
                    <a:pt x="676910" y="292100"/>
                    <a:pt x="768350" y="205740"/>
                    <a:pt x="825500" y="175260"/>
                  </a:cubicBezTo>
                  <a:cubicBezTo>
                    <a:pt x="862330" y="154940"/>
                    <a:pt x="894080" y="153670"/>
                    <a:pt x="922020" y="138430"/>
                  </a:cubicBezTo>
                  <a:cubicBezTo>
                    <a:pt x="946150" y="123190"/>
                    <a:pt x="957580" y="101600"/>
                    <a:pt x="981710" y="87630"/>
                  </a:cubicBezTo>
                  <a:cubicBezTo>
                    <a:pt x="1008380" y="72390"/>
                    <a:pt x="1047750" y="67310"/>
                    <a:pt x="1078230" y="53340"/>
                  </a:cubicBezTo>
                  <a:cubicBezTo>
                    <a:pt x="1108710" y="38100"/>
                    <a:pt x="1144270" y="0"/>
                    <a:pt x="1165860" y="0"/>
                  </a:cubicBezTo>
                  <a:cubicBezTo>
                    <a:pt x="1177290" y="0"/>
                    <a:pt x="1188720" y="7620"/>
                    <a:pt x="1192530" y="15240"/>
                  </a:cubicBezTo>
                  <a:cubicBezTo>
                    <a:pt x="1195070" y="22860"/>
                    <a:pt x="1191260" y="39370"/>
                    <a:pt x="1184910" y="44450"/>
                  </a:cubicBezTo>
                  <a:cubicBezTo>
                    <a:pt x="1179830" y="49530"/>
                    <a:pt x="1168400" y="52070"/>
                    <a:pt x="1162050" y="49530"/>
                  </a:cubicBezTo>
                  <a:cubicBezTo>
                    <a:pt x="1154430" y="46990"/>
                    <a:pt x="1144270" y="33020"/>
                    <a:pt x="1144270" y="24130"/>
                  </a:cubicBezTo>
                  <a:cubicBezTo>
                    <a:pt x="1143000" y="17780"/>
                    <a:pt x="1149350" y="6350"/>
                    <a:pt x="1155700" y="3810"/>
                  </a:cubicBezTo>
                  <a:cubicBezTo>
                    <a:pt x="1163320" y="0"/>
                    <a:pt x="1187450" y="5080"/>
                    <a:pt x="1191260" y="12700"/>
                  </a:cubicBezTo>
                  <a:cubicBezTo>
                    <a:pt x="1195070" y="20320"/>
                    <a:pt x="1188720" y="41910"/>
                    <a:pt x="1181100" y="48260"/>
                  </a:cubicBezTo>
                  <a:cubicBezTo>
                    <a:pt x="1172210" y="54610"/>
                    <a:pt x="1153160" y="44450"/>
                    <a:pt x="1139190" y="50800"/>
                  </a:cubicBezTo>
                  <a:cubicBezTo>
                    <a:pt x="1118870" y="59690"/>
                    <a:pt x="1097280" y="101600"/>
                    <a:pt x="1073150" y="113030"/>
                  </a:cubicBezTo>
                  <a:cubicBezTo>
                    <a:pt x="1055370" y="123190"/>
                    <a:pt x="1032510" y="116840"/>
                    <a:pt x="1014730" y="125730"/>
                  </a:cubicBezTo>
                  <a:cubicBezTo>
                    <a:pt x="996950" y="134620"/>
                    <a:pt x="988060" y="154940"/>
                    <a:pt x="966470" y="167640"/>
                  </a:cubicBezTo>
                  <a:cubicBezTo>
                    <a:pt x="938530" y="185420"/>
                    <a:pt x="897890" y="191770"/>
                    <a:pt x="855980" y="215900"/>
                  </a:cubicBezTo>
                  <a:cubicBezTo>
                    <a:pt x="795020" y="250190"/>
                    <a:pt x="695960" y="344170"/>
                    <a:pt x="645160" y="368300"/>
                  </a:cubicBezTo>
                  <a:cubicBezTo>
                    <a:pt x="619760" y="379730"/>
                    <a:pt x="596900" y="375920"/>
                    <a:pt x="584200" y="386080"/>
                  </a:cubicBezTo>
                  <a:cubicBezTo>
                    <a:pt x="576580" y="392430"/>
                    <a:pt x="577850" y="402590"/>
                    <a:pt x="570230" y="410210"/>
                  </a:cubicBezTo>
                  <a:cubicBezTo>
                    <a:pt x="558800" y="419100"/>
                    <a:pt x="528320" y="421640"/>
                    <a:pt x="515620" y="431800"/>
                  </a:cubicBezTo>
                  <a:cubicBezTo>
                    <a:pt x="505460" y="439420"/>
                    <a:pt x="508000" y="447040"/>
                    <a:pt x="495300" y="458470"/>
                  </a:cubicBezTo>
                  <a:cubicBezTo>
                    <a:pt x="453390" y="497840"/>
                    <a:pt x="241300" y="643890"/>
                    <a:pt x="176530" y="671830"/>
                  </a:cubicBezTo>
                  <a:cubicBezTo>
                    <a:pt x="149860" y="683260"/>
                    <a:pt x="135890" y="688340"/>
                    <a:pt x="116840" y="685800"/>
                  </a:cubicBezTo>
                  <a:cubicBezTo>
                    <a:pt x="100330" y="683260"/>
                    <a:pt x="76200" y="669290"/>
                    <a:pt x="68580" y="659130"/>
                  </a:cubicBezTo>
                  <a:cubicBezTo>
                    <a:pt x="63500" y="651510"/>
                    <a:pt x="69850" y="642620"/>
                    <a:pt x="66040" y="633730"/>
                  </a:cubicBezTo>
                  <a:cubicBezTo>
                    <a:pt x="57150" y="613410"/>
                    <a:pt x="2540" y="577850"/>
                    <a:pt x="1270" y="558800"/>
                  </a:cubicBezTo>
                  <a:cubicBezTo>
                    <a:pt x="0" y="547370"/>
                    <a:pt x="8890" y="532130"/>
                    <a:pt x="16510" y="528320"/>
                  </a:cubicBezTo>
                  <a:cubicBezTo>
                    <a:pt x="25400" y="525780"/>
                    <a:pt x="48260" y="541020"/>
                    <a:pt x="48260" y="541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1048" y="3627120"/>
            <a:ext cx="111442" cy="108585"/>
            <a:chOff x="0" y="0"/>
            <a:chExt cx="148590" cy="144780"/>
          </a:xfrm>
        </p:grpSpPr>
        <p:sp>
          <p:nvSpPr>
            <p:cNvPr id="22" name="Freeform 22"/>
            <p:cNvSpPr/>
            <p:nvPr/>
          </p:nvSpPr>
          <p:spPr>
            <a:xfrm>
              <a:off x="45720" y="457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800" y="16510"/>
                  </a:moveTo>
                  <a:cubicBezTo>
                    <a:pt x="29210" y="50800"/>
                    <a:pt x="8890" y="44450"/>
                    <a:pt x="5080" y="38100"/>
                  </a:cubicBezTo>
                  <a:cubicBezTo>
                    <a:pt x="0" y="30480"/>
                    <a:pt x="3810" y="10160"/>
                    <a:pt x="1143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642613" y="9448838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47999" y="2063280"/>
            <a:ext cx="7045692" cy="704569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58541" y="2273821"/>
            <a:ext cx="6624609" cy="662460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775892"/>
            <a:ext cx="3700762" cy="370076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2533" y="5969725"/>
            <a:ext cx="3313095" cy="331309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24906" b="-24906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70094" y="3209663"/>
            <a:ext cx="6935593" cy="604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423" lvl="1" indent="-307211" algn="l">
              <a:lnSpc>
                <a:spcPts val="4837"/>
              </a:lnSpc>
              <a:buAutoNum type="arabicPeriod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What is a Linked-List</a:t>
            </a:r>
          </a:p>
          <a:p>
            <a:pPr marL="614423" lvl="1" indent="-307211" algn="l">
              <a:lnSpc>
                <a:spcPts val="4837"/>
              </a:lnSpc>
              <a:buAutoNum type="arabicPeriod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Visualizing Singly Linked List</a:t>
            </a:r>
          </a:p>
          <a:p>
            <a:pPr marL="614423" lvl="1" indent="-307211" algn="l">
              <a:lnSpc>
                <a:spcPts val="4837"/>
              </a:lnSpc>
              <a:buAutoNum type="arabicPeriod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Start Building SLL</a:t>
            </a:r>
          </a:p>
          <a:p>
            <a:pPr marL="614423" lvl="1" indent="-307211" algn="l">
              <a:lnSpc>
                <a:spcPts val="4837"/>
              </a:lnSpc>
              <a:buAutoNum type="arabicPeriod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SLL Operations;</a:t>
            </a:r>
          </a:p>
          <a:p>
            <a:pPr marL="1228846" lvl="2" indent="-409615" algn="l">
              <a:lnSpc>
                <a:spcPts val="4837"/>
              </a:lnSpc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Add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end</a:t>
            </a:r>
          </a:p>
          <a:p>
            <a:pPr marL="1228846" lvl="2" indent="-409615" algn="l">
              <a:lnSpc>
                <a:spcPts val="4837"/>
              </a:lnSpc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Add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front</a:t>
            </a:r>
          </a:p>
          <a:p>
            <a:pPr marL="1228846" lvl="2" indent="-409615" algn="l">
              <a:lnSpc>
                <a:spcPts val="4837"/>
              </a:lnSpc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Add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to a </a:t>
            </a: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specific position</a:t>
            </a:r>
          </a:p>
          <a:p>
            <a:pPr marL="1228846" lvl="2" indent="-409615" algn="l">
              <a:lnSpc>
                <a:spcPts val="4837"/>
              </a:lnSpc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Remove 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element at specific position</a:t>
            </a:r>
          </a:p>
          <a:p>
            <a:pPr marL="1228846" lvl="2" indent="-409615" algn="l">
              <a:lnSpc>
                <a:spcPts val="4837"/>
              </a:lnSpc>
              <a:spcBef>
                <a:spcPct val="0"/>
              </a:spcBef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Search 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remove</a:t>
            </a:r>
          </a:p>
        </p:txBody>
      </p:sp>
      <p:sp>
        <p:nvSpPr>
          <p:cNvPr id="16" name="Freeform 16"/>
          <p:cNvSpPr/>
          <p:nvPr/>
        </p:nvSpPr>
        <p:spPr>
          <a:xfrm>
            <a:off x="9052916" y="1011432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244805" y="1135257"/>
            <a:ext cx="7719726" cy="92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TODAY FOCUS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42613" y="9448838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6781" y="2577457"/>
            <a:ext cx="11418723" cy="6302348"/>
            <a:chOff x="0" y="0"/>
            <a:chExt cx="73632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324" cy="406400"/>
            </a:xfrm>
            <a:custGeom>
              <a:avLst/>
              <a:gdLst/>
              <a:ahLst/>
              <a:cxnLst/>
              <a:rect l="l" t="t" r="r" b="b"/>
              <a:pathLst>
                <a:path w="736324" h="406400">
                  <a:moveTo>
                    <a:pt x="533124" y="0"/>
                  </a:moveTo>
                  <a:cubicBezTo>
                    <a:pt x="645348" y="0"/>
                    <a:pt x="736324" y="90976"/>
                    <a:pt x="736324" y="203200"/>
                  </a:cubicBezTo>
                  <a:cubicBezTo>
                    <a:pt x="736324" y="315424"/>
                    <a:pt x="645348" y="406400"/>
                    <a:pt x="5331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3632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56785" y="2992902"/>
            <a:ext cx="10945381" cy="5471458"/>
            <a:chOff x="0" y="0"/>
            <a:chExt cx="81298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983" cy="406400"/>
            </a:xfrm>
            <a:custGeom>
              <a:avLst/>
              <a:gdLst/>
              <a:ahLst/>
              <a:cxnLst/>
              <a:rect l="l" t="t" r="r" b="b"/>
              <a:pathLst>
                <a:path w="812983" h="406400">
                  <a:moveTo>
                    <a:pt x="609783" y="0"/>
                  </a:moveTo>
                  <a:cubicBezTo>
                    <a:pt x="722013" y="0"/>
                    <a:pt x="812983" y="90970"/>
                    <a:pt x="812983" y="203200"/>
                  </a:cubicBezTo>
                  <a:cubicBezTo>
                    <a:pt x="812983" y="315430"/>
                    <a:pt x="722013" y="406400"/>
                    <a:pt x="609783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783" y="0"/>
                  </a:lnTo>
                </a:path>
              </a:pathLst>
            </a:custGeom>
            <a:blipFill>
              <a:blip r:embed="rId2"/>
              <a:stretch>
                <a:fillRect t="-16765" b="-167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629934" y="3838939"/>
            <a:ext cx="9310727" cy="3690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1"/>
              </a:lnSpc>
            </a:pPr>
            <a:r>
              <a:rPr lang="en-US" sz="2488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 singly linked list is a </a:t>
            </a:r>
            <a:r>
              <a:rPr lang="en-US" sz="2488" i="1" dirty="0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type of data structure consisting of a sequence of nodes where each node contains two components:</a:t>
            </a:r>
          </a:p>
          <a:p>
            <a:pPr marL="537340" lvl="1" indent="-268670" algn="l">
              <a:lnSpc>
                <a:spcPts val="4231"/>
              </a:lnSpc>
              <a:buAutoNum type="arabicPeriod"/>
            </a:pPr>
            <a:r>
              <a:rPr lang="en-US" sz="2488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Data: The value or information stored in the node.</a:t>
            </a:r>
          </a:p>
          <a:p>
            <a:pPr marL="537340" lvl="1" indent="-268670" algn="l">
              <a:lnSpc>
                <a:spcPts val="4231"/>
              </a:lnSpc>
              <a:spcBef>
                <a:spcPct val="0"/>
              </a:spcBef>
              <a:buAutoNum type="arabicPeriod"/>
            </a:pPr>
            <a:r>
              <a:rPr lang="en-US" sz="2488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Pointer/Link: A reference (or pointer) to the next node in the sequence.</a:t>
            </a:r>
          </a:p>
          <a:p>
            <a:pPr marL="0" lvl="0" indent="0" algn="l">
              <a:lnSpc>
                <a:spcPts val="4231"/>
              </a:lnSpc>
              <a:spcBef>
                <a:spcPct val="0"/>
              </a:spcBef>
            </a:pPr>
            <a:endParaRPr lang="en-US" sz="2488" dirty="0">
              <a:solidFill>
                <a:srgbClr val="FFFFFF">
                  <a:alpha val="6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825121" y="1188545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9"/>
                </a:lnTo>
                <a:lnTo>
                  <a:pt x="0" y="91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825121" y="1341819"/>
            <a:ext cx="12115540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5999" b="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A SINGLY LINKED LIST?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642613" y="9448838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26351" y="6370692"/>
            <a:ext cx="6142308" cy="61423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242804" y="6554238"/>
            <a:ext cx="5775216" cy="5775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529447" y="399867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155" y="3593182"/>
            <a:ext cx="18397667" cy="3311580"/>
          </a:xfrm>
          <a:custGeom>
            <a:avLst/>
            <a:gdLst/>
            <a:ahLst/>
            <a:cxnLst/>
            <a:rect l="l" t="t" r="r" b="b"/>
            <a:pathLst>
              <a:path w="18397667" h="3311580">
                <a:moveTo>
                  <a:pt x="0" y="0"/>
                </a:moveTo>
                <a:lnTo>
                  <a:pt x="18397667" y="0"/>
                </a:lnTo>
                <a:lnTo>
                  <a:pt x="18397667" y="3311580"/>
                </a:lnTo>
                <a:lnTo>
                  <a:pt x="0" y="3311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5290390" y="1952405"/>
            <a:ext cx="833247" cy="4114800"/>
          </a:xfrm>
          <a:custGeom>
            <a:avLst/>
            <a:gdLst/>
            <a:ahLst/>
            <a:cxnLst/>
            <a:rect l="l" t="t" r="r" b="b"/>
            <a:pathLst>
              <a:path w="833247" h="4114800">
                <a:moveTo>
                  <a:pt x="0" y="0"/>
                </a:moveTo>
                <a:lnTo>
                  <a:pt x="833247" y="0"/>
                </a:lnTo>
                <a:lnTo>
                  <a:pt x="833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400000">
            <a:off x="10784776" y="1952405"/>
            <a:ext cx="833247" cy="4114800"/>
          </a:xfrm>
          <a:custGeom>
            <a:avLst/>
            <a:gdLst/>
            <a:ahLst/>
            <a:cxnLst/>
            <a:rect l="l" t="t" r="r" b="b"/>
            <a:pathLst>
              <a:path w="833247" h="4114800">
                <a:moveTo>
                  <a:pt x="0" y="0"/>
                </a:moveTo>
                <a:lnTo>
                  <a:pt x="833248" y="0"/>
                </a:lnTo>
                <a:lnTo>
                  <a:pt x="833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6279452" y="1834959"/>
            <a:ext cx="833247" cy="4114800"/>
          </a:xfrm>
          <a:custGeom>
            <a:avLst/>
            <a:gdLst/>
            <a:ahLst/>
            <a:cxnLst/>
            <a:rect l="l" t="t" r="r" b="b"/>
            <a:pathLst>
              <a:path w="833247" h="4114800">
                <a:moveTo>
                  <a:pt x="0" y="0"/>
                </a:moveTo>
                <a:lnTo>
                  <a:pt x="833247" y="0"/>
                </a:lnTo>
                <a:lnTo>
                  <a:pt x="833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774127" y="1834959"/>
            <a:ext cx="833247" cy="4114800"/>
          </a:xfrm>
          <a:custGeom>
            <a:avLst/>
            <a:gdLst/>
            <a:ahLst/>
            <a:cxnLst/>
            <a:rect l="l" t="t" r="r" b="b"/>
            <a:pathLst>
              <a:path w="833247" h="4114800">
                <a:moveTo>
                  <a:pt x="0" y="0"/>
                </a:moveTo>
                <a:lnTo>
                  <a:pt x="833247" y="0"/>
                </a:lnTo>
                <a:lnTo>
                  <a:pt x="833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715958" y="475407"/>
            <a:ext cx="8234705" cy="92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66367" y="9504376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31844" y="190863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50952" y="7046277"/>
            <a:ext cx="952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2798862" y="7947435"/>
            <a:ext cx="3946088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8" tooltip="https://youtu.be/dapP5W153YE?t=80"/>
              </a:rPr>
              <a:t>Hobbs &amp; Shaw (2019)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7638" y="2370772"/>
            <a:ext cx="18173700" cy="1250632"/>
            <a:chOff x="0" y="0"/>
            <a:chExt cx="24231600" cy="1667510"/>
          </a:xfrm>
        </p:grpSpPr>
        <p:sp>
          <p:nvSpPr>
            <p:cNvPr id="22" name="Freeform 22"/>
            <p:cNvSpPr/>
            <p:nvPr/>
          </p:nvSpPr>
          <p:spPr>
            <a:xfrm>
              <a:off x="50800" y="48260"/>
              <a:ext cx="24131270" cy="1579880"/>
            </a:xfrm>
            <a:custGeom>
              <a:avLst/>
              <a:gdLst/>
              <a:ahLst/>
              <a:cxnLst/>
              <a:rect l="l" t="t" r="r" b="b"/>
              <a:pathLst>
                <a:path w="24131270" h="1579880">
                  <a:moveTo>
                    <a:pt x="0" y="1212850"/>
                  </a:moveTo>
                  <a:cubicBezTo>
                    <a:pt x="11430" y="648970"/>
                    <a:pt x="17780" y="638810"/>
                    <a:pt x="45720" y="626110"/>
                  </a:cubicBezTo>
                  <a:cubicBezTo>
                    <a:pt x="120650" y="590550"/>
                    <a:pt x="429260" y="636270"/>
                    <a:pt x="554990" y="615950"/>
                  </a:cubicBezTo>
                  <a:cubicBezTo>
                    <a:pt x="631190" y="604520"/>
                    <a:pt x="669290" y="577850"/>
                    <a:pt x="734060" y="562610"/>
                  </a:cubicBezTo>
                  <a:cubicBezTo>
                    <a:pt x="806450" y="547370"/>
                    <a:pt x="923290" y="542290"/>
                    <a:pt x="970280" y="529590"/>
                  </a:cubicBezTo>
                  <a:cubicBezTo>
                    <a:pt x="991870" y="523240"/>
                    <a:pt x="991870" y="515620"/>
                    <a:pt x="1014730" y="510540"/>
                  </a:cubicBezTo>
                  <a:cubicBezTo>
                    <a:pt x="1071880" y="499110"/>
                    <a:pt x="1219200" y="519430"/>
                    <a:pt x="1336040" y="506730"/>
                  </a:cubicBezTo>
                  <a:cubicBezTo>
                    <a:pt x="1482090" y="490220"/>
                    <a:pt x="1690370" y="416560"/>
                    <a:pt x="1818640" y="401320"/>
                  </a:cubicBezTo>
                  <a:cubicBezTo>
                    <a:pt x="1902460" y="391160"/>
                    <a:pt x="1969770" y="402590"/>
                    <a:pt x="2028190" y="396240"/>
                  </a:cubicBezTo>
                  <a:cubicBezTo>
                    <a:pt x="2071370" y="392430"/>
                    <a:pt x="2094230" y="379730"/>
                    <a:pt x="2138680" y="375920"/>
                  </a:cubicBezTo>
                  <a:cubicBezTo>
                    <a:pt x="2202180" y="369570"/>
                    <a:pt x="2325370" y="383540"/>
                    <a:pt x="2373630" y="374650"/>
                  </a:cubicBezTo>
                  <a:cubicBezTo>
                    <a:pt x="2396490" y="370840"/>
                    <a:pt x="2401570" y="360680"/>
                    <a:pt x="2421890" y="356870"/>
                  </a:cubicBezTo>
                  <a:cubicBezTo>
                    <a:pt x="2448560" y="351790"/>
                    <a:pt x="2484120" y="356870"/>
                    <a:pt x="2527300" y="353060"/>
                  </a:cubicBezTo>
                  <a:cubicBezTo>
                    <a:pt x="2592070" y="345440"/>
                    <a:pt x="2645410" y="320040"/>
                    <a:pt x="2777490" y="308610"/>
                  </a:cubicBezTo>
                  <a:cubicBezTo>
                    <a:pt x="3260090" y="267970"/>
                    <a:pt x="5560060" y="267970"/>
                    <a:pt x="6164580" y="308610"/>
                  </a:cubicBezTo>
                  <a:cubicBezTo>
                    <a:pt x="6386830" y="323850"/>
                    <a:pt x="6490970" y="360680"/>
                    <a:pt x="6617970" y="370840"/>
                  </a:cubicBezTo>
                  <a:cubicBezTo>
                    <a:pt x="6709410" y="377190"/>
                    <a:pt x="6788150" y="368300"/>
                    <a:pt x="6854190" y="374650"/>
                  </a:cubicBezTo>
                  <a:cubicBezTo>
                    <a:pt x="6903720" y="378460"/>
                    <a:pt x="6924040" y="391160"/>
                    <a:pt x="6979920" y="396240"/>
                  </a:cubicBezTo>
                  <a:cubicBezTo>
                    <a:pt x="7090410" y="405130"/>
                    <a:pt x="7357110" y="388620"/>
                    <a:pt x="7473950" y="396240"/>
                  </a:cubicBezTo>
                  <a:cubicBezTo>
                    <a:pt x="7538720" y="401320"/>
                    <a:pt x="7545070" y="411480"/>
                    <a:pt x="7623810" y="416560"/>
                  </a:cubicBezTo>
                  <a:cubicBezTo>
                    <a:pt x="7913370" y="436880"/>
                    <a:pt x="9497060" y="452120"/>
                    <a:pt x="9663430" y="417830"/>
                  </a:cubicBezTo>
                  <a:cubicBezTo>
                    <a:pt x="9687561" y="414020"/>
                    <a:pt x="9693911" y="412750"/>
                    <a:pt x="9702800" y="401320"/>
                  </a:cubicBezTo>
                  <a:cubicBezTo>
                    <a:pt x="9715500" y="387350"/>
                    <a:pt x="9709150" y="358140"/>
                    <a:pt x="9719311" y="325120"/>
                  </a:cubicBezTo>
                  <a:cubicBezTo>
                    <a:pt x="9739630" y="261620"/>
                    <a:pt x="9786620" y="104140"/>
                    <a:pt x="9832340" y="52070"/>
                  </a:cubicBezTo>
                  <a:cubicBezTo>
                    <a:pt x="9860280" y="21590"/>
                    <a:pt x="9900920" y="7620"/>
                    <a:pt x="9923780" y="2540"/>
                  </a:cubicBezTo>
                  <a:cubicBezTo>
                    <a:pt x="9937750" y="0"/>
                    <a:pt x="9945370" y="1270"/>
                    <a:pt x="9956800" y="6350"/>
                  </a:cubicBezTo>
                  <a:cubicBezTo>
                    <a:pt x="9973311" y="12700"/>
                    <a:pt x="9992361" y="29210"/>
                    <a:pt x="10006330" y="46990"/>
                  </a:cubicBezTo>
                  <a:cubicBezTo>
                    <a:pt x="10021570" y="68580"/>
                    <a:pt x="10024111" y="101600"/>
                    <a:pt x="10041890" y="127000"/>
                  </a:cubicBezTo>
                  <a:cubicBezTo>
                    <a:pt x="10060940" y="157480"/>
                    <a:pt x="10088880" y="184150"/>
                    <a:pt x="10123170" y="212090"/>
                  </a:cubicBezTo>
                  <a:cubicBezTo>
                    <a:pt x="10166350" y="250190"/>
                    <a:pt x="10222230" y="309880"/>
                    <a:pt x="10285730" y="330200"/>
                  </a:cubicBezTo>
                  <a:cubicBezTo>
                    <a:pt x="10356850" y="353060"/>
                    <a:pt x="10457180" y="334010"/>
                    <a:pt x="10535920" y="330200"/>
                  </a:cubicBezTo>
                  <a:cubicBezTo>
                    <a:pt x="10607040" y="326390"/>
                    <a:pt x="10642600" y="313690"/>
                    <a:pt x="10736580" y="308610"/>
                  </a:cubicBezTo>
                  <a:cubicBezTo>
                    <a:pt x="10951211" y="297180"/>
                    <a:pt x="11501120" y="288290"/>
                    <a:pt x="11802111" y="308610"/>
                  </a:cubicBezTo>
                  <a:cubicBezTo>
                    <a:pt x="12025630" y="322580"/>
                    <a:pt x="12211050" y="372110"/>
                    <a:pt x="12382500" y="386080"/>
                  </a:cubicBezTo>
                  <a:cubicBezTo>
                    <a:pt x="12517120" y="396240"/>
                    <a:pt x="12627611" y="384810"/>
                    <a:pt x="12744450" y="396240"/>
                  </a:cubicBezTo>
                  <a:cubicBezTo>
                    <a:pt x="12857480" y="407670"/>
                    <a:pt x="12932411" y="439420"/>
                    <a:pt x="13072111" y="452120"/>
                  </a:cubicBezTo>
                  <a:cubicBezTo>
                    <a:pt x="13309600" y="473710"/>
                    <a:pt x="13760450" y="447040"/>
                    <a:pt x="14048741" y="462280"/>
                  </a:cubicBezTo>
                  <a:cubicBezTo>
                    <a:pt x="14278611" y="474980"/>
                    <a:pt x="14394180" y="510540"/>
                    <a:pt x="14667230" y="524510"/>
                  </a:cubicBezTo>
                  <a:cubicBezTo>
                    <a:pt x="15191741" y="551180"/>
                    <a:pt x="16819880" y="492760"/>
                    <a:pt x="16984980" y="528320"/>
                  </a:cubicBezTo>
                  <a:cubicBezTo>
                    <a:pt x="17005300" y="533400"/>
                    <a:pt x="17002761" y="539750"/>
                    <a:pt x="17018000" y="543560"/>
                  </a:cubicBezTo>
                  <a:cubicBezTo>
                    <a:pt x="17053561" y="552450"/>
                    <a:pt x="17139920" y="544830"/>
                    <a:pt x="17191991" y="549910"/>
                  </a:cubicBezTo>
                  <a:cubicBezTo>
                    <a:pt x="17233900" y="554990"/>
                    <a:pt x="17247870" y="565150"/>
                    <a:pt x="17305020" y="570230"/>
                  </a:cubicBezTo>
                  <a:cubicBezTo>
                    <a:pt x="17473930" y="585470"/>
                    <a:pt x="18149570" y="557530"/>
                    <a:pt x="18315941" y="572770"/>
                  </a:cubicBezTo>
                  <a:cubicBezTo>
                    <a:pt x="18370550" y="577850"/>
                    <a:pt x="18373091" y="588010"/>
                    <a:pt x="18423891" y="593090"/>
                  </a:cubicBezTo>
                  <a:cubicBezTo>
                    <a:pt x="18543270" y="603250"/>
                    <a:pt x="18856961" y="582930"/>
                    <a:pt x="19024600" y="594360"/>
                  </a:cubicBezTo>
                  <a:cubicBezTo>
                    <a:pt x="19146520" y="603250"/>
                    <a:pt x="19215100" y="628650"/>
                    <a:pt x="19338291" y="637540"/>
                  </a:cubicBezTo>
                  <a:cubicBezTo>
                    <a:pt x="19517361" y="650240"/>
                    <a:pt x="19850100" y="628650"/>
                    <a:pt x="19993611" y="638810"/>
                  </a:cubicBezTo>
                  <a:cubicBezTo>
                    <a:pt x="20063461" y="642620"/>
                    <a:pt x="20074891" y="654050"/>
                    <a:pt x="20148550" y="659130"/>
                  </a:cubicBezTo>
                  <a:cubicBezTo>
                    <a:pt x="20331430" y="671830"/>
                    <a:pt x="20920711" y="631190"/>
                    <a:pt x="21109941" y="661670"/>
                  </a:cubicBezTo>
                  <a:cubicBezTo>
                    <a:pt x="21191220" y="674370"/>
                    <a:pt x="21234400" y="708660"/>
                    <a:pt x="21281391" y="717550"/>
                  </a:cubicBezTo>
                  <a:cubicBezTo>
                    <a:pt x="21313141" y="725170"/>
                    <a:pt x="21330920" y="718820"/>
                    <a:pt x="21362670" y="726440"/>
                  </a:cubicBezTo>
                  <a:cubicBezTo>
                    <a:pt x="21408391" y="736600"/>
                    <a:pt x="21474430" y="770890"/>
                    <a:pt x="21527770" y="784860"/>
                  </a:cubicBezTo>
                  <a:cubicBezTo>
                    <a:pt x="21576030" y="798830"/>
                    <a:pt x="21625561" y="800100"/>
                    <a:pt x="21670011" y="812800"/>
                  </a:cubicBezTo>
                  <a:cubicBezTo>
                    <a:pt x="21710650" y="824230"/>
                    <a:pt x="21742400" y="835660"/>
                    <a:pt x="21783041" y="857250"/>
                  </a:cubicBezTo>
                  <a:cubicBezTo>
                    <a:pt x="21840191" y="885190"/>
                    <a:pt x="21910041" y="948690"/>
                    <a:pt x="21974811" y="976630"/>
                  </a:cubicBezTo>
                  <a:cubicBezTo>
                    <a:pt x="22035770" y="1003300"/>
                    <a:pt x="22082761" y="1014730"/>
                    <a:pt x="22161500" y="1026160"/>
                  </a:cubicBezTo>
                  <a:cubicBezTo>
                    <a:pt x="22293580" y="1043940"/>
                    <a:pt x="22627591" y="1018540"/>
                    <a:pt x="22698711" y="1033780"/>
                  </a:cubicBezTo>
                  <a:cubicBezTo>
                    <a:pt x="22717761" y="1038860"/>
                    <a:pt x="22717761" y="1045210"/>
                    <a:pt x="22734270" y="1049020"/>
                  </a:cubicBezTo>
                  <a:cubicBezTo>
                    <a:pt x="22767291" y="1056640"/>
                    <a:pt x="22833330" y="1045210"/>
                    <a:pt x="22887941" y="1056640"/>
                  </a:cubicBezTo>
                  <a:cubicBezTo>
                    <a:pt x="22956520" y="1069340"/>
                    <a:pt x="23051770" y="1122680"/>
                    <a:pt x="23110191" y="1136650"/>
                  </a:cubicBezTo>
                  <a:cubicBezTo>
                    <a:pt x="23147020" y="1144270"/>
                    <a:pt x="23174961" y="1136650"/>
                    <a:pt x="23204170" y="1145540"/>
                  </a:cubicBezTo>
                  <a:cubicBezTo>
                    <a:pt x="23229570" y="1153160"/>
                    <a:pt x="23253700" y="1177290"/>
                    <a:pt x="23275291" y="1183640"/>
                  </a:cubicBezTo>
                  <a:cubicBezTo>
                    <a:pt x="23291800" y="1188720"/>
                    <a:pt x="23303230" y="1182370"/>
                    <a:pt x="23319741" y="1186180"/>
                  </a:cubicBezTo>
                  <a:cubicBezTo>
                    <a:pt x="23342600" y="1192530"/>
                    <a:pt x="23369270" y="1214120"/>
                    <a:pt x="23398480" y="1225550"/>
                  </a:cubicBezTo>
                  <a:cubicBezTo>
                    <a:pt x="23432770" y="1236980"/>
                    <a:pt x="23469600" y="1233170"/>
                    <a:pt x="23512780" y="1253490"/>
                  </a:cubicBezTo>
                  <a:cubicBezTo>
                    <a:pt x="23583900" y="1287780"/>
                    <a:pt x="23699470" y="1404620"/>
                    <a:pt x="23769320" y="1443990"/>
                  </a:cubicBezTo>
                  <a:cubicBezTo>
                    <a:pt x="23812500" y="1468120"/>
                    <a:pt x="23837900" y="1477010"/>
                    <a:pt x="23882350" y="1488440"/>
                  </a:cubicBezTo>
                  <a:cubicBezTo>
                    <a:pt x="23945850" y="1504950"/>
                    <a:pt x="24084280" y="1498600"/>
                    <a:pt x="24114761" y="1520190"/>
                  </a:cubicBezTo>
                  <a:cubicBezTo>
                    <a:pt x="24126191" y="1527810"/>
                    <a:pt x="24131270" y="1539240"/>
                    <a:pt x="24130000" y="1546860"/>
                  </a:cubicBezTo>
                  <a:cubicBezTo>
                    <a:pt x="24127461" y="1554480"/>
                    <a:pt x="24108411" y="1569720"/>
                    <a:pt x="24099520" y="1568450"/>
                  </a:cubicBezTo>
                  <a:cubicBezTo>
                    <a:pt x="24091900" y="1567180"/>
                    <a:pt x="24080470" y="1553210"/>
                    <a:pt x="24079200" y="1545590"/>
                  </a:cubicBezTo>
                  <a:cubicBezTo>
                    <a:pt x="24077930" y="1537970"/>
                    <a:pt x="24083011" y="1527810"/>
                    <a:pt x="24089361" y="1524000"/>
                  </a:cubicBezTo>
                  <a:cubicBezTo>
                    <a:pt x="24095711" y="1518920"/>
                    <a:pt x="24112220" y="1518920"/>
                    <a:pt x="24119841" y="1522730"/>
                  </a:cubicBezTo>
                  <a:cubicBezTo>
                    <a:pt x="24126191" y="1526540"/>
                    <a:pt x="24131270" y="1536700"/>
                    <a:pt x="24130000" y="1544320"/>
                  </a:cubicBezTo>
                  <a:cubicBezTo>
                    <a:pt x="24128730" y="1551940"/>
                    <a:pt x="24117300" y="1563370"/>
                    <a:pt x="24103330" y="1568450"/>
                  </a:cubicBezTo>
                  <a:cubicBezTo>
                    <a:pt x="24065230" y="1579880"/>
                    <a:pt x="23956011" y="1562100"/>
                    <a:pt x="23883620" y="1540510"/>
                  </a:cubicBezTo>
                  <a:cubicBezTo>
                    <a:pt x="23806150" y="1518920"/>
                    <a:pt x="23689311" y="1465580"/>
                    <a:pt x="23656291" y="1436370"/>
                  </a:cubicBezTo>
                  <a:cubicBezTo>
                    <a:pt x="23643591" y="1424940"/>
                    <a:pt x="23647400" y="1416050"/>
                    <a:pt x="23635970" y="1403350"/>
                  </a:cubicBezTo>
                  <a:cubicBezTo>
                    <a:pt x="23611841" y="1377950"/>
                    <a:pt x="23540720" y="1318260"/>
                    <a:pt x="23502620" y="1301750"/>
                  </a:cubicBezTo>
                  <a:cubicBezTo>
                    <a:pt x="23478491" y="1291590"/>
                    <a:pt x="23465791" y="1299210"/>
                    <a:pt x="23437850" y="1290320"/>
                  </a:cubicBezTo>
                  <a:cubicBezTo>
                    <a:pt x="23381970" y="1275080"/>
                    <a:pt x="23254970" y="1206500"/>
                    <a:pt x="23195280" y="1192530"/>
                  </a:cubicBezTo>
                  <a:cubicBezTo>
                    <a:pt x="23160991" y="1186180"/>
                    <a:pt x="23147020" y="1196340"/>
                    <a:pt x="23112730" y="1188720"/>
                  </a:cubicBezTo>
                  <a:cubicBezTo>
                    <a:pt x="23055580" y="1177290"/>
                    <a:pt x="22952711" y="1118870"/>
                    <a:pt x="22886670" y="1106170"/>
                  </a:cubicBezTo>
                  <a:cubicBezTo>
                    <a:pt x="22837141" y="1097280"/>
                    <a:pt x="22790150" y="1108710"/>
                    <a:pt x="22754591" y="1102360"/>
                  </a:cubicBezTo>
                  <a:cubicBezTo>
                    <a:pt x="22731730" y="1098550"/>
                    <a:pt x="22726650" y="1089660"/>
                    <a:pt x="22696170" y="1084580"/>
                  </a:cubicBezTo>
                  <a:cubicBezTo>
                    <a:pt x="22611080" y="1070610"/>
                    <a:pt x="22318980" y="1097280"/>
                    <a:pt x="22181820" y="1079500"/>
                  </a:cubicBezTo>
                  <a:cubicBezTo>
                    <a:pt x="22089111" y="1068070"/>
                    <a:pt x="22019261" y="1051560"/>
                    <a:pt x="21951950" y="1022350"/>
                  </a:cubicBezTo>
                  <a:cubicBezTo>
                    <a:pt x="21889720" y="995680"/>
                    <a:pt x="21840191" y="944880"/>
                    <a:pt x="21788120" y="916940"/>
                  </a:cubicBezTo>
                  <a:cubicBezTo>
                    <a:pt x="21744941" y="894080"/>
                    <a:pt x="21706841" y="876300"/>
                    <a:pt x="21663661" y="862330"/>
                  </a:cubicBezTo>
                  <a:cubicBezTo>
                    <a:pt x="21620480" y="849630"/>
                    <a:pt x="21577300" y="850900"/>
                    <a:pt x="21530311" y="838200"/>
                  </a:cubicBezTo>
                  <a:cubicBezTo>
                    <a:pt x="21476970" y="822960"/>
                    <a:pt x="21405850" y="786130"/>
                    <a:pt x="21360130" y="775970"/>
                  </a:cubicBezTo>
                  <a:cubicBezTo>
                    <a:pt x="21332191" y="770890"/>
                    <a:pt x="21316950" y="777240"/>
                    <a:pt x="21287741" y="770890"/>
                  </a:cubicBezTo>
                  <a:cubicBezTo>
                    <a:pt x="21239480" y="762000"/>
                    <a:pt x="21189950" y="723900"/>
                    <a:pt x="21103591" y="709930"/>
                  </a:cubicBezTo>
                  <a:cubicBezTo>
                    <a:pt x="20910550" y="678180"/>
                    <a:pt x="20328891" y="722630"/>
                    <a:pt x="20147280" y="709930"/>
                  </a:cubicBezTo>
                  <a:cubicBezTo>
                    <a:pt x="20073620" y="704850"/>
                    <a:pt x="20063461" y="693420"/>
                    <a:pt x="19993611" y="689610"/>
                  </a:cubicBezTo>
                  <a:cubicBezTo>
                    <a:pt x="19847561" y="678180"/>
                    <a:pt x="19490691" y="701040"/>
                    <a:pt x="19311620" y="687070"/>
                  </a:cubicBezTo>
                  <a:cubicBezTo>
                    <a:pt x="19194780" y="678180"/>
                    <a:pt x="19137630" y="654050"/>
                    <a:pt x="19023330" y="645160"/>
                  </a:cubicBezTo>
                  <a:cubicBezTo>
                    <a:pt x="18859500" y="632460"/>
                    <a:pt x="18540730" y="655320"/>
                    <a:pt x="18421350" y="643890"/>
                  </a:cubicBezTo>
                  <a:cubicBezTo>
                    <a:pt x="18370550" y="638810"/>
                    <a:pt x="18368011" y="628650"/>
                    <a:pt x="18314670" y="622300"/>
                  </a:cubicBezTo>
                  <a:cubicBezTo>
                    <a:pt x="18148300" y="607060"/>
                    <a:pt x="17550130" y="636270"/>
                    <a:pt x="17302480" y="621030"/>
                  </a:cubicBezTo>
                  <a:cubicBezTo>
                    <a:pt x="17156430" y="612140"/>
                    <a:pt x="17123411" y="589280"/>
                    <a:pt x="16958311" y="579120"/>
                  </a:cubicBezTo>
                  <a:cubicBezTo>
                    <a:pt x="16531591" y="552450"/>
                    <a:pt x="15182850" y="600710"/>
                    <a:pt x="14662150" y="575310"/>
                  </a:cubicBezTo>
                  <a:cubicBezTo>
                    <a:pt x="14392911" y="561340"/>
                    <a:pt x="14273530" y="524510"/>
                    <a:pt x="14048741" y="513080"/>
                  </a:cubicBezTo>
                  <a:cubicBezTo>
                    <a:pt x="13778230" y="499110"/>
                    <a:pt x="13392150" y="527050"/>
                    <a:pt x="13152120" y="508000"/>
                  </a:cubicBezTo>
                  <a:cubicBezTo>
                    <a:pt x="12989561" y="495300"/>
                    <a:pt x="12877800" y="459740"/>
                    <a:pt x="12744450" y="447040"/>
                  </a:cubicBezTo>
                  <a:cubicBezTo>
                    <a:pt x="12617450" y="435610"/>
                    <a:pt x="12508230" y="447040"/>
                    <a:pt x="12371070" y="435610"/>
                  </a:cubicBezTo>
                  <a:cubicBezTo>
                    <a:pt x="12202160" y="421640"/>
                    <a:pt x="12021820" y="373380"/>
                    <a:pt x="11802110" y="359410"/>
                  </a:cubicBezTo>
                  <a:cubicBezTo>
                    <a:pt x="11502390" y="339090"/>
                    <a:pt x="10951210" y="347980"/>
                    <a:pt x="10736580" y="359410"/>
                  </a:cubicBezTo>
                  <a:cubicBezTo>
                    <a:pt x="10643870" y="364490"/>
                    <a:pt x="10604500" y="377190"/>
                    <a:pt x="10535920" y="381000"/>
                  </a:cubicBezTo>
                  <a:cubicBezTo>
                    <a:pt x="10466070" y="384810"/>
                    <a:pt x="10368280" y="383540"/>
                    <a:pt x="10322560" y="381000"/>
                  </a:cubicBezTo>
                  <a:cubicBezTo>
                    <a:pt x="10300970" y="379730"/>
                    <a:pt x="10292080" y="382270"/>
                    <a:pt x="10274300" y="374650"/>
                  </a:cubicBezTo>
                  <a:cubicBezTo>
                    <a:pt x="10248900" y="365760"/>
                    <a:pt x="10213340" y="326390"/>
                    <a:pt x="10186670" y="312420"/>
                  </a:cubicBezTo>
                  <a:cubicBezTo>
                    <a:pt x="10167620" y="302260"/>
                    <a:pt x="10152380" y="306070"/>
                    <a:pt x="10132060" y="292100"/>
                  </a:cubicBezTo>
                  <a:cubicBezTo>
                    <a:pt x="10096500" y="269240"/>
                    <a:pt x="10036810" y="200660"/>
                    <a:pt x="10001250" y="157480"/>
                  </a:cubicBezTo>
                  <a:cubicBezTo>
                    <a:pt x="9972040" y="121920"/>
                    <a:pt x="9951720" y="62230"/>
                    <a:pt x="9931400" y="53340"/>
                  </a:cubicBezTo>
                  <a:cubicBezTo>
                    <a:pt x="9921240" y="48260"/>
                    <a:pt x="9909810" y="52070"/>
                    <a:pt x="9902190" y="57150"/>
                  </a:cubicBezTo>
                  <a:cubicBezTo>
                    <a:pt x="9890760" y="63500"/>
                    <a:pt x="9885680" y="73660"/>
                    <a:pt x="9875520" y="90170"/>
                  </a:cubicBezTo>
                  <a:cubicBezTo>
                    <a:pt x="9848850" y="133350"/>
                    <a:pt x="9790430" y="266700"/>
                    <a:pt x="9770110" y="330200"/>
                  </a:cubicBezTo>
                  <a:cubicBezTo>
                    <a:pt x="9756140" y="369570"/>
                    <a:pt x="9766300" y="406400"/>
                    <a:pt x="9747250" y="429260"/>
                  </a:cubicBezTo>
                  <a:cubicBezTo>
                    <a:pt x="9729470" y="452120"/>
                    <a:pt x="9711690" y="458470"/>
                    <a:pt x="9663430" y="468630"/>
                  </a:cubicBezTo>
                  <a:cubicBezTo>
                    <a:pt x="9434830" y="519430"/>
                    <a:pt x="7909560" y="487680"/>
                    <a:pt x="7621270" y="467360"/>
                  </a:cubicBezTo>
                  <a:cubicBezTo>
                    <a:pt x="7543800" y="462280"/>
                    <a:pt x="7538720" y="452120"/>
                    <a:pt x="7473950" y="447040"/>
                  </a:cubicBezTo>
                  <a:cubicBezTo>
                    <a:pt x="7353300" y="438150"/>
                    <a:pt x="7058660" y="455930"/>
                    <a:pt x="6953250" y="445770"/>
                  </a:cubicBezTo>
                  <a:cubicBezTo>
                    <a:pt x="6907530" y="440690"/>
                    <a:pt x="6894830" y="429260"/>
                    <a:pt x="6854190" y="425450"/>
                  </a:cubicBezTo>
                  <a:cubicBezTo>
                    <a:pt x="6791960" y="417830"/>
                    <a:pt x="6704330" y="427990"/>
                    <a:pt x="6611620" y="420370"/>
                  </a:cubicBezTo>
                  <a:cubicBezTo>
                    <a:pt x="6484620" y="410210"/>
                    <a:pt x="6383020" y="374650"/>
                    <a:pt x="6163310" y="359410"/>
                  </a:cubicBezTo>
                  <a:cubicBezTo>
                    <a:pt x="5566410" y="318770"/>
                    <a:pt x="3161030" y="349250"/>
                    <a:pt x="2814320" y="359410"/>
                  </a:cubicBezTo>
                  <a:cubicBezTo>
                    <a:pt x="2750820" y="361950"/>
                    <a:pt x="2748280" y="360680"/>
                    <a:pt x="2701290" y="365760"/>
                  </a:cubicBezTo>
                  <a:cubicBezTo>
                    <a:pt x="2621280" y="375920"/>
                    <a:pt x="2499360" y="411480"/>
                    <a:pt x="2376170" y="425450"/>
                  </a:cubicBezTo>
                  <a:cubicBezTo>
                    <a:pt x="2217420" y="443230"/>
                    <a:pt x="2004060" y="427990"/>
                    <a:pt x="1826260" y="452120"/>
                  </a:cubicBezTo>
                  <a:cubicBezTo>
                    <a:pt x="1658620" y="473710"/>
                    <a:pt x="1484630" y="539750"/>
                    <a:pt x="1337310" y="557530"/>
                  </a:cubicBezTo>
                  <a:cubicBezTo>
                    <a:pt x="1217930" y="571500"/>
                    <a:pt x="1111250" y="553720"/>
                    <a:pt x="1008380" y="563880"/>
                  </a:cubicBezTo>
                  <a:cubicBezTo>
                    <a:pt x="916940" y="572770"/>
                    <a:pt x="830580" y="591820"/>
                    <a:pt x="751840" y="610870"/>
                  </a:cubicBezTo>
                  <a:cubicBezTo>
                    <a:pt x="680720" y="627380"/>
                    <a:pt x="635000" y="655320"/>
                    <a:pt x="554990" y="666750"/>
                  </a:cubicBezTo>
                  <a:cubicBezTo>
                    <a:pt x="439420" y="683260"/>
                    <a:pt x="203200" y="659130"/>
                    <a:pt x="120650" y="668020"/>
                  </a:cubicBezTo>
                  <a:cubicBezTo>
                    <a:pt x="87630" y="670560"/>
                    <a:pt x="67310" y="660400"/>
                    <a:pt x="50800" y="681990"/>
                  </a:cubicBezTo>
                  <a:cubicBezTo>
                    <a:pt x="3810" y="737870"/>
                    <a:pt x="74930" y="1150620"/>
                    <a:pt x="50800" y="1212850"/>
                  </a:cubicBezTo>
                  <a:cubicBezTo>
                    <a:pt x="45720" y="1229360"/>
                    <a:pt x="36830" y="1238250"/>
                    <a:pt x="29210" y="1238250"/>
                  </a:cubicBezTo>
                  <a:cubicBezTo>
                    <a:pt x="20320" y="1239520"/>
                    <a:pt x="0" y="1212850"/>
                    <a:pt x="0" y="12128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44802" y="2895347"/>
            <a:ext cx="1326997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26241" y="2929414"/>
            <a:ext cx="1326997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36009" y="3041016"/>
            <a:ext cx="1519832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21208" y="3012793"/>
            <a:ext cx="1519832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72200" y="1790384"/>
            <a:ext cx="3133496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 List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20" grpId="0"/>
      <p:bldP spid="23" grpId="0"/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8954" y="3474472"/>
            <a:ext cx="9617444" cy="96174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6345" y="3761863"/>
            <a:ext cx="9042662" cy="90426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143" r="-106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1709475" y="8418382"/>
            <a:ext cx="7434525" cy="0"/>
          </a:xfrm>
          <a:prstGeom prst="line">
            <a:avLst/>
          </a:prstGeom>
          <a:ln w="38100" cap="flat">
            <a:solidFill>
              <a:srgbClr val="FF66C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57823" y="2696948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9"/>
                </a:lnTo>
                <a:lnTo>
                  <a:pt x="0" y="91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57294" y="2772489"/>
            <a:ext cx="7719726" cy="92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4925" y="4137264"/>
            <a:ext cx="7972094" cy="435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Add to end</a:t>
            </a:r>
          </a:p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Add to front</a:t>
            </a:r>
          </a:p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Add to a specific position</a:t>
            </a:r>
          </a:p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Remove element at specific position</a:t>
            </a:r>
          </a:p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Search and remove</a:t>
            </a: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6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543050" y="8743950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8589" y="9342307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43200" y="4392783"/>
            <a:ext cx="3125286" cy="3125286"/>
          </a:xfrm>
          <a:custGeom>
            <a:avLst/>
            <a:gdLst/>
            <a:ahLst/>
            <a:cxnLst/>
            <a:rect l="l" t="t" r="r" b="b"/>
            <a:pathLst>
              <a:path w="3125286" h="3125286">
                <a:moveTo>
                  <a:pt x="0" y="0"/>
                </a:moveTo>
                <a:lnTo>
                  <a:pt x="3125286" y="0"/>
                </a:lnTo>
                <a:lnTo>
                  <a:pt x="3125286" y="3125287"/>
                </a:lnTo>
                <a:lnTo>
                  <a:pt x="0" y="312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609858"/>
            <a:ext cx="16230600" cy="377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2"/>
              </a:lnSpc>
            </a:pPr>
            <a:r>
              <a:rPr lang="en-US" sz="15044" b="1" spc="-67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</a:t>
            </a:r>
          </a:p>
          <a:p>
            <a:pPr marL="0" lvl="0" indent="0" algn="ctr">
              <a:lnSpc>
                <a:spcPts val="14442"/>
              </a:lnSpc>
              <a:spcBef>
                <a:spcPct val="0"/>
              </a:spcBef>
            </a:pPr>
            <a:r>
              <a:rPr lang="en-US" sz="15044" b="1" spc="-677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1930" y="735837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66367" y="9504376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1000" y="8743121"/>
            <a:ext cx="8000999" cy="80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github.com/Thanu10ekoon/DSA.git"/>
              </a:rPr>
              <a:t>https://github.com/Thanu10ekoon/DSA</a:t>
            </a:r>
          </a:p>
        </p:txBody>
      </p:sp>
      <p:pic>
        <p:nvPicPr>
          <p:cNvPr id="13" name="Picture 12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57D85ADC-75FE-4C3F-0FE1-EE8A0CC70F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039" y="4383116"/>
            <a:ext cx="3119622" cy="3119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B03A43-1DC6-B48E-8C2B-091B47A1B6EB}"/>
              </a:ext>
            </a:extLst>
          </p:cNvPr>
          <p:cNvSpPr/>
          <p:nvPr/>
        </p:nvSpPr>
        <p:spPr>
          <a:xfrm>
            <a:off x="11853678" y="7694709"/>
            <a:ext cx="2848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Feedback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7E0A9B-5F81-188A-E6B2-77607B4CC642}"/>
              </a:ext>
            </a:extLst>
          </p:cNvPr>
          <p:cNvSpPr/>
          <p:nvPr/>
        </p:nvSpPr>
        <p:spPr>
          <a:xfrm>
            <a:off x="2074693" y="7715561"/>
            <a:ext cx="4210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Notes + Codes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DD748D2-F74C-1C2A-9284-8B89015CB8AA}"/>
              </a:ext>
            </a:extLst>
          </p:cNvPr>
          <p:cNvSpPr txBox="1"/>
          <p:nvPr/>
        </p:nvSpPr>
        <p:spPr>
          <a:xfrm>
            <a:off x="9018488" y="8743121"/>
            <a:ext cx="8000999" cy="80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github.com/Thanu10ekoon/DSA.git"/>
              </a:rPr>
              <a:t>https://thanu10ekoon.github.io/web</a:t>
            </a:r>
            <a:endParaRPr lang="en-US" sz="3200" u="sng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hlinkClick r:id="rId3" tooltip="https://github.com/Thanu10ekoon/DSA.gi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331</Words>
  <Application>Microsoft Office PowerPoint</Application>
  <PresentationFormat>Custom</PresentationFormat>
  <Paragraphs>64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Montserrat</vt:lpstr>
      <vt:lpstr>Canva Sans Bold</vt:lpstr>
      <vt:lpstr>Arial</vt:lpstr>
      <vt:lpstr>Calibri</vt:lpstr>
      <vt:lpstr>Canva Sans</vt:lpstr>
      <vt:lpstr>Aptos</vt:lpstr>
      <vt:lpstr>Montserrat Bold</vt:lpstr>
      <vt:lpstr>Montserrat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Blue Modern Futuristic Programming Presentation</dc:title>
  <cp:lastModifiedBy>Thanujaya Tennekoon</cp:lastModifiedBy>
  <cp:revision>8</cp:revision>
  <dcterms:created xsi:type="dcterms:W3CDTF">2006-08-16T00:00:00Z</dcterms:created>
  <dcterms:modified xsi:type="dcterms:W3CDTF">2024-11-24T17:03:17Z</dcterms:modified>
  <dc:identifier>DAGXXjuPkzI</dc:identifier>
</cp:coreProperties>
</file>